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71" r:id="rId18"/>
    <p:sldId id="380" r:id="rId19"/>
    <p:sldId id="372" r:id="rId20"/>
    <p:sldId id="368" r:id="rId21"/>
    <p:sldId id="363" r:id="rId22"/>
    <p:sldId id="356" r:id="rId23"/>
    <p:sldId id="377" r:id="rId24"/>
    <p:sldId id="373" r:id="rId25"/>
    <p:sldId id="369" r:id="rId26"/>
    <p:sldId id="362" r:id="rId27"/>
    <p:sldId id="357" r:id="rId28"/>
    <p:sldId id="378" r:id="rId29"/>
    <p:sldId id="374" r:id="rId30"/>
    <p:sldId id="284" r:id="rId31"/>
    <p:sldId id="274" r:id="rId32"/>
    <p:sldId id="365" r:id="rId33"/>
    <p:sldId id="375" r:id="rId34"/>
    <p:sldId id="3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181.png"/><Relationship Id="rId26" Type="http://schemas.openxmlformats.org/officeDocument/2006/relationships/image" Target="../media/image850.png"/><Relationship Id="rId21" Type="http://schemas.openxmlformats.org/officeDocument/2006/relationships/image" Target="../media/image184.png"/><Relationship Id="rId34" Type="http://schemas.openxmlformats.org/officeDocument/2006/relationships/image" Target="../media/image186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176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189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179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188.png"/><Relationship Id="rId49" Type="http://schemas.openxmlformats.org/officeDocument/2006/relationships/image" Target="../media/image1081.png"/><Relationship Id="rId57" Type="http://schemas.openxmlformats.org/officeDocument/2006/relationships/image" Target="../media/image195.png"/><Relationship Id="rId10" Type="http://schemas.openxmlformats.org/officeDocument/2006/relationships/image" Target="../media/image700.png"/><Relationship Id="rId19" Type="http://schemas.openxmlformats.org/officeDocument/2006/relationships/image" Target="../media/image182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192.png"/><Relationship Id="rId4" Type="http://schemas.openxmlformats.org/officeDocument/2006/relationships/image" Target="../media/image178.png"/><Relationship Id="rId14" Type="http://schemas.openxmlformats.org/officeDocument/2006/relationships/image" Target="../media/image740.png"/><Relationship Id="rId22" Type="http://schemas.openxmlformats.org/officeDocument/2006/relationships/image" Target="../media/image185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187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194.png"/><Relationship Id="rId51" Type="http://schemas.openxmlformats.org/officeDocument/2006/relationships/image" Target="../media/image191.png"/><Relationship Id="rId3" Type="http://schemas.openxmlformats.org/officeDocument/2006/relationships/image" Target="../media/image177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190.png"/><Relationship Id="rId46" Type="http://schemas.openxmlformats.org/officeDocument/2006/relationships/image" Target="../media/image1050.png"/><Relationship Id="rId20" Type="http://schemas.openxmlformats.org/officeDocument/2006/relationships/image" Target="../media/image183.png"/><Relationship Id="rId54" Type="http://schemas.openxmlformats.org/officeDocument/2006/relationships/image" Target="../media/image1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4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3.png"/><Relationship Id="rId5" Type="http://schemas.openxmlformats.org/officeDocument/2006/relationships/image" Target="../media/image198.png"/><Relationship Id="rId10" Type="http://schemas.openxmlformats.org/officeDocument/2006/relationships/image" Target="../media/image202.png"/><Relationship Id="rId4" Type="http://schemas.openxmlformats.org/officeDocument/2006/relationships/image" Target="../media/image197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206.png"/><Relationship Id="rId21" Type="http://schemas.openxmlformats.org/officeDocument/2006/relationships/image" Target="../media/image1280.png"/><Relationship Id="rId7" Type="http://schemas.openxmlformats.org/officeDocument/2006/relationships/image" Target="../media/image210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205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1170.png"/><Relationship Id="rId24" Type="http://schemas.openxmlformats.org/officeDocument/2006/relationships/image" Target="../media/image211.png"/><Relationship Id="rId5" Type="http://schemas.openxmlformats.org/officeDocument/2006/relationships/image" Target="../media/image208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213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215.png"/><Relationship Id="rId4" Type="http://schemas.openxmlformats.org/officeDocument/2006/relationships/image" Target="../media/image207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212.png"/><Relationship Id="rId30" Type="http://schemas.openxmlformats.org/officeDocument/2006/relationships/image" Target="../media/image2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1600.png"/><Relationship Id="rId3" Type="http://schemas.openxmlformats.org/officeDocument/2006/relationships/image" Target="../media/image217.png"/><Relationship Id="rId21" Type="http://schemas.openxmlformats.org/officeDocument/2006/relationships/image" Target="../media/image1630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216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24" Type="http://schemas.openxmlformats.org/officeDocument/2006/relationships/image" Target="../media/image1660.png"/><Relationship Id="rId5" Type="http://schemas.openxmlformats.org/officeDocument/2006/relationships/image" Target="../media/image219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224.png"/><Relationship Id="rId19" Type="http://schemas.openxmlformats.org/officeDocument/2006/relationships/image" Target="../media/image1610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7" Type="http://schemas.openxmlformats.org/officeDocument/2006/relationships/image" Target="../media/image232.png"/><Relationship Id="rId2" Type="http://schemas.openxmlformats.org/officeDocument/2006/relationships/image" Target="../media/image2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16.png"/><Relationship Id="rId4" Type="http://schemas.openxmlformats.org/officeDocument/2006/relationships/image" Target="../media/image230.emf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6.png"/><Relationship Id="rId26" Type="http://schemas.openxmlformats.org/officeDocument/2006/relationships/image" Target="../media/image232.png"/><Relationship Id="rId21" Type="http://schemas.openxmlformats.org/officeDocument/2006/relationships/image" Target="../media/image235.png"/><Relationship Id="rId17" Type="http://schemas.openxmlformats.org/officeDocument/2006/relationships/image" Target="../media/image1080.png"/><Relationship Id="rId25" Type="http://schemas.openxmlformats.org/officeDocument/2006/relationships/image" Target="../media/image238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24" Type="http://schemas.openxmlformats.org/officeDocument/2006/relationships/image" Target="../media/image231.png"/><Relationship Id="rId5" Type="http://schemas.openxmlformats.org/officeDocument/2006/relationships/image" Target="../media/image543.png"/><Relationship Id="rId15" Type="http://schemas.openxmlformats.org/officeDocument/2006/relationships/image" Target="../media/image234.png"/><Relationship Id="rId23" Type="http://schemas.openxmlformats.org/officeDocument/2006/relationships/image" Target="../media/image237.png"/><Relationship Id="rId19" Type="http://schemas.openxmlformats.org/officeDocument/2006/relationships/image" Target="../media/image222.png"/><Relationship Id="rId14" Type="http://schemas.openxmlformats.org/officeDocument/2006/relationships/image" Target="../media/image548.png"/><Relationship Id="rId22" Type="http://schemas.openxmlformats.org/officeDocument/2006/relationships/image" Target="../media/image2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35.png"/><Relationship Id="rId7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37.png"/><Relationship Id="rId26" Type="http://schemas.openxmlformats.org/officeDocument/2006/relationships/image" Target="../media/image231.png"/><Relationship Id="rId39" Type="http://schemas.openxmlformats.org/officeDocument/2006/relationships/image" Target="../media/image2130.png"/><Relationship Id="rId21" Type="http://schemas.openxmlformats.org/officeDocument/2006/relationships/image" Target="../media/image248.png"/><Relationship Id="rId34" Type="http://schemas.openxmlformats.org/officeDocument/2006/relationships/image" Target="../media/image238.png"/><Relationship Id="rId7" Type="http://schemas.openxmlformats.org/officeDocument/2006/relationships/image" Target="../media/image1850.png"/><Relationship Id="rId2" Type="http://schemas.openxmlformats.org/officeDocument/2006/relationships/image" Target="../media/image235.png"/><Relationship Id="rId16" Type="http://schemas.openxmlformats.org/officeDocument/2006/relationships/image" Target="../media/image1930.png"/><Relationship Id="rId20" Type="http://schemas.openxmlformats.org/officeDocument/2006/relationships/image" Target="../media/image247.png"/><Relationship Id="rId29" Type="http://schemas.openxmlformats.org/officeDocument/2006/relationships/image" Target="../media/image251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243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254.png"/><Relationship Id="rId40" Type="http://schemas.openxmlformats.org/officeDocument/2006/relationships/image" Target="../media/image2140.png"/><Relationship Id="rId5" Type="http://schemas.openxmlformats.org/officeDocument/2006/relationships/image" Target="../media/image242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250.png"/><Relationship Id="rId36" Type="http://schemas.openxmlformats.org/officeDocument/2006/relationships/image" Target="../media/image253.png"/><Relationship Id="rId10" Type="http://schemas.openxmlformats.org/officeDocument/2006/relationships/image" Target="../media/image236.png"/><Relationship Id="rId19" Type="http://schemas.openxmlformats.org/officeDocument/2006/relationships/image" Target="../media/image246.png"/><Relationship Id="rId31" Type="http://schemas.openxmlformats.org/officeDocument/2006/relationships/image" Target="../media/image2060.png"/><Relationship Id="rId4" Type="http://schemas.openxmlformats.org/officeDocument/2006/relationships/image" Target="../media/image241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249.png"/><Relationship Id="rId30" Type="http://schemas.openxmlformats.org/officeDocument/2006/relationships/image" Target="../media/image2050.png"/><Relationship Id="rId35" Type="http://schemas.openxmlformats.org/officeDocument/2006/relationships/image" Target="../media/image252.png"/><Relationship Id="rId8" Type="http://schemas.openxmlformats.org/officeDocument/2006/relationships/image" Target="../media/image1860.png"/><Relationship Id="rId3" Type="http://schemas.openxmlformats.org/officeDocument/2006/relationships/image" Target="../media/image240.png"/><Relationship Id="rId12" Type="http://schemas.openxmlformats.org/officeDocument/2006/relationships/image" Target="../media/image244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18" Type="http://schemas.openxmlformats.org/officeDocument/2006/relationships/image" Target="../media/image2320.png"/><Relationship Id="rId3" Type="http://schemas.openxmlformats.org/officeDocument/2006/relationships/image" Target="../media/image256.png"/><Relationship Id="rId21" Type="http://schemas.openxmlformats.org/officeDocument/2006/relationships/image" Target="../media/image2350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255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24" Type="http://schemas.openxmlformats.org/officeDocument/2006/relationships/image" Target="../media/image2380.png"/><Relationship Id="rId5" Type="http://schemas.openxmlformats.org/officeDocument/2006/relationships/image" Target="../media/image258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263.png"/><Relationship Id="rId19" Type="http://schemas.openxmlformats.org/officeDocument/2006/relationships/image" Target="../media/image2330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emf"/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56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3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272.png"/><Relationship Id="rId2" Type="http://schemas.openxmlformats.org/officeDocument/2006/relationships/image" Target="../media/image552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71.png"/><Relationship Id="rId23" Type="http://schemas.openxmlformats.org/officeDocument/2006/relationships/image" Target="../media/image257.png"/><Relationship Id="rId28" Type="http://schemas.openxmlformats.org/officeDocument/2006/relationships/image" Target="../media/image269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256.png"/><Relationship Id="rId27" Type="http://schemas.openxmlformats.org/officeDocument/2006/relationships/image" Target="../media/image2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69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281.png"/><Relationship Id="rId18" Type="http://schemas.openxmlformats.org/officeDocument/2006/relationships/image" Target="../media/image282.png"/><Relationship Id="rId26" Type="http://schemas.openxmlformats.org/officeDocument/2006/relationships/image" Target="../media/image285.png"/><Relationship Id="rId3" Type="http://schemas.openxmlformats.org/officeDocument/2006/relationships/image" Target="../media/image276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280.png"/><Relationship Id="rId17" Type="http://schemas.openxmlformats.org/officeDocument/2006/relationships/image" Target="../media/image273.png"/><Relationship Id="rId25" Type="http://schemas.openxmlformats.org/officeDocument/2006/relationships/image" Target="../media/image274.png"/><Relationship Id="rId2" Type="http://schemas.openxmlformats.org/officeDocument/2006/relationships/image" Target="../media/image271.png"/><Relationship Id="rId16" Type="http://schemas.openxmlformats.org/officeDocument/2006/relationships/image" Target="../media/image2620.png"/><Relationship Id="rId20" Type="http://schemas.openxmlformats.org/officeDocument/2006/relationships/image" Target="../media/image284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279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278.png"/><Relationship Id="rId15" Type="http://schemas.openxmlformats.org/officeDocument/2006/relationships/image" Target="../media/image2610.png"/><Relationship Id="rId23" Type="http://schemas.openxmlformats.org/officeDocument/2006/relationships/image" Target="../media/image268.png"/><Relationship Id="rId28" Type="http://schemas.openxmlformats.org/officeDocument/2006/relationships/image" Target="../media/image1160.png"/><Relationship Id="rId10" Type="http://schemas.openxmlformats.org/officeDocument/2006/relationships/image" Target="../media/image272.png"/><Relationship Id="rId19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.png"/><Relationship Id="rId27" Type="http://schemas.openxmlformats.org/officeDocument/2006/relationships/image" Target="../media/image286.png"/><Relationship Id="rId30" Type="http://schemas.openxmlformats.org/officeDocument/2006/relationships/image" Target="../media/image27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287.png"/><Relationship Id="rId21" Type="http://schemas.openxmlformats.org/officeDocument/2006/relationships/image" Target="../media/image760.png"/><Relationship Id="rId34" Type="http://schemas.openxmlformats.org/officeDocument/2006/relationships/image" Target="../media/image295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294.png"/><Relationship Id="rId20" Type="http://schemas.openxmlformats.org/officeDocument/2006/relationships/image" Target="../media/image750.png"/><Relationship Id="rId29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293.png"/><Relationship Id="rId37" Type="http://schemas.openxmlformats.org/officeDocument/2006/relationships/image" Target="../media/image298.png"/><Relationship Id="rId23" Type="http://schemas.openxmlformats.org/officeDocument/2006/relationships/image" Target="../media/image780.png"/><Relationship Id="rId28" Type="http://schemas.openxmlformats.org/officeDocument/2006/relationships/image" Target="../media/image289.png"/><Relationship Id="rId36" Type="http://schemas.openxmlformats.org/officeDocument/2006/relationships/image" Target="../media/image297.png"/><Relationship Id="rId10" Type="http://schemas.openxmlformats.org/officeDocument/2006/relationships/image" Target="../media/image650.png"/><Relationship Id="rId31" Type="http://schemas.openxmlformats.org/officeDocument/2006/relationships/image" Target="../media/image292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288.png"/><Relationship Id="rId30" Type="http://schemas.openxmlformats.org/officeDocument/2006/relationships/image" Target="../media/image291.png"/><Relationship Id="rId35" Type="http://schemas.openxmlformats.org/officeDocument/2006/relationships/image" Target="../media/image2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255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216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287.png"/><Relationship Id="rId5" Type="http://schemas.openxmlformats.org/officeDocument/2006/relationships/image" Target="../media/image2910.png"/><Relationship Id="rId15" Type="http://schemas.openxmlformats.org/officeDocument/2006/relationships/image" Target="../media/image257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2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00.png"/><Relationship Id="rId7" Type="http://schemas.openxmlformats.org/officeDocument/2006/relationships/image" Target="../media/image2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38.png"/><Relationship Id="rId10" Type="http://schemas.openxmlformats.org/officeDocument/2006/relationships/image" Target="../media/image2980.png"/><Relationship Id="rId4" Type="http://schemas.openxmlformats.org/officeDocument/2006/relationships/image" Target="../media/image216.png"/><Relationship Id="rId9" Type="http://schemas.openxmlformats.org/officeDocument/2006/relationships/image" Target="../media/image29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CBD9A-908E-2846-BFE7-6622C355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912914"/>
            <a:ext cx="5715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961" y="14079"/>
            <a:ext cx="5870742" cy="80782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3132406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3132407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3132406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3132407"/>
            <a:ext cx="1241904" cy="17120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E42C6A-34FD-154B-B1EC-8571BED35BA7}"/>
              </a:ext>
            </a:extLst>
          </p:cNvPr>
          <p:cNvSpPr txBox="1"/>
          <p:nvPr/>
        </p:nvSpPr>
        <p:spPr>
          <a:xfrm>
            <a:off x="411119" y="943581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4C02CE-C720-BE43-AA69-CDB693B57654}"/>
              </a:ext>
            </a:extLst>
          </p:cNvPr>
          <p:cNvSpPr txBox="1"/>
          <p:nvPr/>
        </p:nvSpPr>
        <p:spPr>
          <a:xfrm>
            <a:off x="1545452" y="94358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04D5F1-4EE8-FA49-80AB-CDF6BDBEF775}"/>
              </a:ext>
            </a:extLst>
          </p:cNvPr>
          <p:cNvSpPr txBox="1"/>
          <p:nvPr/>
        </p:nvSpPr>
        <p:spPr>
          <a:xfrm>
            <a:off x="2892802" y="9290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2E4E1-AF7F-1E4A-82B7-C4020B294F4B}"/>
              </a:ext>
            </a:extLst>
          </p:cNvPr>
          <p:cNvSpPr txBox="1"/>
          <p:nvPr/>
        </p:nvSpPr>
        <p:spPr>
          <a:xfrm>
            <a:off x="4210099" y="94358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3132406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0405" y="5043910"/>
            <a:ext cx="1284303" cy="17704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346F32C-2FA9-084E-9A18-8876D11DA04C}"/>
              </a:ext>
            </a:extLst>
          </p:cNvPr>
          <p:cNvSpPr txBox="1"/>
          <p:nvPr/>
        </p:nvSpPr>
        <p:spPr>
          <a:xfrm>
            <a:off x="5541851" y="95363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3132407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76466" y="5039046"/>
            <a:ext cx="1284303" cy="17704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E1BF59F-679F-5544-80D0-91B2DB8D0D63}"/>
              </a:ext>
            </a:extLst>
          </p:cNvPr>
          <p:cNvSpPr txBox="1"/>
          <p:nvPr/>
        </p:nvSpPr>
        <p:spPr>
          <a:xfrm>
            <a:off x="6824962" y="95006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3109422"/>
            <a:ext cx="1258577" cy="173498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1E8BAB-3D74-E140-A69B-30D836FD8F96}"/>
              </a:ext>
            </a:extLst>
          </p:cNvPr>
          <p:cNvSpPr txBox="1"/>
          <p:nvPr/>
        </p:nvSpPr>
        <p:spPr>
          <a:xfrm>
            <a:off x="8011569" y="92906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3109423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69417" y="5031124"/>
            <a:ext cx="1284304" cy="177045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808DDF7-5BF0-E74E-870C-AA2BC456E0A6}"/>
              </a:ext>
            </a:extLst>
          </p:cNvPr>
          <p:cNvSpPr txBox="1"/>
          <p:nvPr/>
        </p:nvSpPr>
        <p:spPr>
          <a:xfrm>
            <a:off x="9438349" y="92906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3085980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35478" y="5039046"/>
            <a:ext cx="1284304" cy="17704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8E7F49F-06D0-6B4A-B744-A2331AE3A26B}"/>
              </a:ext>
            </a:extLst>
          </p:cNvPr>
          <p:cNvSpPr txBox="1"/>
          <p:nvPr/>
        </p:nvSpPr>
        <p:spPr>
          <a:xfrm>
            <a:off x="10654430" y="8872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69293" y="2907072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38033</TotalTime>
  <Words>2150</Words>
  <Application>Microsoft Macintosh PowerPoint</Application>
  <PresentationFormat>Widescreen</PresentationFormat>
  <Paragraphs>387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 Clusters and Ads./Chem. of CO 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439</cp:revision>
  <cp:lastPrinted>2019-11-27T09:10:57Z</cp:lastPrinted>
  <dcterms:created xsi:type="dcterms:W3CDTF">2019-09-30T18:11:10Z</dcterms:created>
  <dcterms:modified xsi:type="dcterms:W3CDTF">2020-01-06T16:02:13Z</dcterms:modified>
</cp:coreProperties>
</file>